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ATS Resume Analyzer &amp; Matcher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full-stack Spring Boot application that analyzes resumes against job descriptions and generates ATS compatibility scores using keyword matching, section-based scoring, and OCR technology.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193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21956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ATS Resume Analyzer demonstrates real-world application of full-stack development principles, combining advanced text processing, intelligent matching algorithms, and modern UI design to solve a practical problem faced by job seekers.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850124"/>
            <a:ext cx="2398038" cy="3197423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04" y="4074319"/>
            <a:ext cx="649962" cy="64996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7617" y="4253032"/>
            <a:ext cx="292418" cy="292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68904" y="4940856"/>
            <a:ext cx="19496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Production Ready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468904" y="5783223"/>
            <a:ext cx="19496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 functional with OCR fallback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8859322" y="3850124"/>
            <a:ext cx="2398038" cy="3197423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516" y="4074319"/>
            <a:ext cx="649962" cy="649962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2229" y="4253032"/>
            <a:ext cx="292418" cy="29241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083516" y="4940856"/>
            <a:ext cx="1949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Friendly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9083516" y="5426988"/>
            <a:ext cx="19496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interface with visual feedback</a:t>
            </a:r>
            <a:endParaRPr lang="en-US" sz="1700" dirty="0"/>
          </a:p>
        </p:txBody>
      </p:sp>
      <p:sp>
        <p:nvSpPr>
          <p:cNvPr id="15" name="Shape 8"/>
          <p:cNvSpPr/>
          <p:nvPr/>
        </p:nvSpPr>
        <p:spPr>
          <a:xfrm>
            <a:off x="11473934" y="3850124"/>
            <a:ext cx="2398038" cy="3197423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8129" y="4074319"/>
            <a:ext cx="649962" cy="649962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76842" y="4253032"/>
            <a:ext cx="292418" cy="29241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1698129" y="4940856"/>
            <a:ext cx="19496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Well Architected</a:t>
            </a:r>
            <a:endParaRPr lang="en-US" sz="2200" dirty="0"/>
          </a:p>
        </p:txBody>
      </p:sp>
      <p:sp>
        <p:nvSpPr>
          <p:cNvPr id="19" name="Text 10"/>
          <p:cNvSpPr/>
          <p:nvPr/>
        </p:nvSpPr>
        <p:spPr>
          <a:xfrm>
            <a:off x="11698129" y="5783223"/>
            <a:ext cx="19496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code following best practices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235393"/>
            <a:ext cx="1238250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1300282"/>
            <a:ext cx="9784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7290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It Does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66655"/>
            <a:ext cx="2430542" cy="24305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54679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Upload &amp; Extract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595407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 resumes in PDF or DOCX format and extract text using Apache Tika with OCR fallback.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766655"/>
            <a:ext cx="2430542" cy="24305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9819" y="54679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Match &amp; Analyze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9819" y="595407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 skills between resume and job description with intelligent keyword detection.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766655"/>
            <a:ext cx="2430542" cy="24305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1329" y="54679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Score &amp; Display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81329" y="595407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section-wise scores and display results on an animated dashboard.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512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 Stack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06479"/>
            <a:ext cx="8338899" cy="4654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466" y="2408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Technologies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3466" y="2981682"/>
            <a:ext cx="4246126" cy="1733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&amp; Spring Boot framework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MVC &amp; Spring Data JPA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Tika for text extraction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Tess4J (Tesseract OCR)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/ H2 Database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33466" y="4931555"/>
            <a:ext cx="28842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Technologies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466" y="5504365"/>
            <a:ext cx="4246126" cy="1039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HTML5, CSS3, JavaScript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Animated SVG score ring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dashboard UI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837015"/>
            <a:ext cx="1838087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1953935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901904"/>
            <a:ext cx="131849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23306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Capabilities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58309" y="3368278"/>
            <a:ext cx="3115985" cy="3024307"/>
          </a:xfrm>
          <a:prstGeom prst="roundRect">
            <a:avLst>
              <a:gd name="adj" fmla="val 107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3592473"/>
            <a:ext cx="266759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Text Extraction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2504" y="4434840"/>
            <a:ext cx="266759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Tika handles text-based files, automatically falling back to Tesseract OCR for scanned PDFs.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090868" y="3368278"/>
            <a:ext cx="3115985" cy="3024307"/>
          </a:xfrm>
          <a:prstGeom prst="roundRect">
            <a:avLst>
              <a:gd name="adj" fmla="val 107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315063" y="3592473"/>
            <a:ext cx="26675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 Matching Engine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315063" y="4078605"/>
            <a:ext cx="266759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technical skills and matches resume against job description with percentage calculation.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423428" y="3368278"/>
            <a:ext cx="3115985" cy="3024307"/>
          </a:xfrm>
          <a:prstGeom prst="roundRect">
            <a:avLst>
              <a:gd name="adj" fmla="val 107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47623" y="3592473"/>
            <a:ext cx="266759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Section-Based Scoring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47623" y="4434840"/>
            <a:ext cx="266759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Evaluates skills, education, and experience to generate comprehensive ATS scores.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0755987" y="3368278"/>
            <a:ext cx="3116104" cy="3024307"/>
          </a:xfrm>
          <a:prstGeom prst="roundRect">
            <a:avLst>
              <a:gd name="adj" fmla="val 107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980182" y="3592473"/>
            <a:ext cx="26677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80182" y="4078605"/>
            <a:ext cx="26677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Animated circular score ring with skill breakdown cards and clean modern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215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Scoring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06" y="2303502"/>
            <a:ext cx="8241506" cy="37719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9688" y="3245244"/>
            <a:ext cx="529896" cy="5298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7584" y="5014930"/>
            <a:ext cx="1547295" cy="62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Overall ATS Score</a:t>
            </a:r>
            <a:endParaRPr lang="en-US" sz="1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9773" y="3246238"/>
            <a:ext cx="529896" cy="52989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67568" y="5014930"/>
            <a:ext cx="1547295" cy="62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Experience Score</a:t>
            </a:r>
            <a:endParaRPr lang="en-US" sz="19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0356" y="3246238"/>
            <a:ext cx="529895" cy="5298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228151" y="5014930"/>
            <a:ext cx="1547295" cy="62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 Score</a:t>
            </a:r>
            <a:endParaRPr lang="en-US" sz="19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0340" y="3246238"/>
            <a:ext cx="529896" cy="52989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46341" y="5171746"/>
            <a:ext cx="1547295" cy="313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 Score</a:t>
            </a:r>
            <a:endParaRPr lang="en-US" sz="1950" dirty="0"/>
          </a:p>
        </p:txBody>
      </p:sp>
      <p:sp>
        <p:nvSpPr>
          <p:cNvPr id="12" name="Text 5"/>
          <p:cNvSpPr/>
          <p:nvPr/>
        </p:nvSpPr>
        <p:spPr>
          <a:xfrm>
            <a:off x="758309" y="6319123"/>
            <a:ext cx="833889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evaluates three key areas and combines them into a comprehensive ATS compatibility score.</a:t>
            </a:r>
            <a:endParaRPr lang="en-US" sz="1700" dirty="0"/>
          </a:p>
        </p:txBody>
      </p:sp>
      <p:sp>
        <p:nvSpPr>
          <p:cNvPr id="13" name="Shape 6"/>
          <p:cNvSpPr/>
          <p:nvPr/>
        </p:nvSpPr>
        <p:spPr>
          <a:xfrm>
            <a:off x="9477375" y="2059781"/>
            <a:ext cx="4558308" cy="5147667"/>
          </a:xfrm>
          <a:prstGeom prst="roundRect">
            <a:avLst>
              <a:gd name="adj" fmla="val 11408"/>
            </a:avLst>
          </a:prstGeom>
          <a:solidFill>
            <a:srgbClr val="75BAE6"/>
          </a:solidFill>
          <a:ln/>
        </p:spPr>
      </p:sp>
      <p:sp>
        <p:nvSpPr>
          <p:cNvPr id="14" name="Text 7"/>
          <p:cNvSpPr/>
          <p:nvPr/>
        </p:nvSpPr>
        <p:spPr>
          <a:xfrm>
            <a:off x="9693950" y="29496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Scoring Formula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9693950" y="3522464"/>
            <a:ext cx="412515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Score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(Skill Score + Education Score + Experience Score) / 3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9693950" y="4757499"/>
            <a:ext cx="412515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Score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(Matched Skills / Total JD Skills) × 100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9693950" y="5645825"/>
            <a:ext cx="412515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section contributes equally to the final ATS compatibility rating.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510" y="948095"/>
            <a:ext cx="4898707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Installation &amp; Setup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51510" y="1800225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2093595"/>
            <a:ext cx="7840980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1510" y="2232303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Clone Repository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51510" y="2634377"/>
            <a:ext cx="784098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the project from GitHub to your local machine.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1510" y="3210520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3485317"/>
            <a:ext cx="784098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1510" y="3642598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Configure Database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51510" y="4044672"/>
            <a:ext cx="784098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application.properties with MySQL credentials and connection settings.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51510" y="4620816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" y="4877038"/>
            <a:ext cx="7840980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1510" y="5052893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 Tesseract OCR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51510" y="5454968"/>
            <a:ext cx="784098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from UB-Mannheim and set datapath in configuration.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51510" y="6031111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" y="6268760"/>
            <a:ext cx="784098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1510" y="6463189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Application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51510" y="6865263"/>
            <a:ext cx="784098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mvn spring-boot:run and access at localhost:8080/upload.html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25548"/>
            <a:ext cx="6429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Analysis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248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Sample Output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14199"/>
            <a:ext cx="131137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93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5889784" y="40997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Overall Score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58593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 of 100 points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17636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Matched Skills: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Java, Spring Boot, ReactJS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7667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Skills: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Docker, AWS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3572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identifies both strengths and gaps, helping candidates optimize their resumes for specific job descriptions.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208961"/>
            <a:ext cx="2393394" cy="422315"/>
          </a:xfrm>
          <a:prstGeom prst="roundRect">
            <a:avLst>
              <a:gd name="adj" fmla="val 61564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5826" y="1281470"/>
            <a:ext cx="211836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717834"/>
            <a:ext cx="64543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All Works Together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55463"/>
            <a:ext cx="6556891" cy="8665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884" y="3838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Upload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432470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uploads resume and enters job description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55463"/>
            <a:ext cx="6556891" cy="8665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1775" y="3838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Text Extraction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31775" y="432470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Tika/OCR processes document content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87992"/>
            <a:ext cx="6556891" cy="8665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4884" y="59711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 Matching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4884" y="6457236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Engine compares keywords and skills</a:t>
            </a:r>
            <a:endParaRPr lang="en-US" sz="1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887992"/>
            <a:ext cx="6556891" cy="8665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1775" y="59711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Score Display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531775" y="6457236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shows results with animations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569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Learning Outcomes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02894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2202894"/>
            <a:ext cx="121920" cy="23766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2449949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Spring Boot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3292316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Mastered MVC patterns and dependency injection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090868" y="2202894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88" y="2202894"/>
            <a:ext cx="121920" cy="23766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29363" y="2449949"/>
            <a:ext cx="2530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Handling &amp; OCR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429363" y="2936081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Apache Tika and Tesseract for document processing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423428" y="2202894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2202894"/>
            <a:ext cx="121920" cy="23766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61923" y="2449949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 API Development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61923" y="3292316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robust endpoints for file upload and analysis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0755987" y="2202894"/>
            <a:ext cx="3116104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07" y="2202894"/>
            <a:ext cx="121920" cy="237660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094482" y="2449949"/>
            <a:ext cx="253055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ATS Logic Implementation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094482" y="3292316"/>
            <a:ext cx="25305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keyword-based matching algorithms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758309" y="4796076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4796076"/>
            <a:ext cx="121920" cy="237660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96804" y="5043130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Dashboard Design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096804" y="5885498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responsive UI with animated visualizations</a:t>
            </a:r>
            <a:endParaRPr lang="en-US" sz="1700" dirty="0"/>
          </a:p>
        </p:txBody>
      </p:sp>
      <p:sp>
        <p:nvSpPr>
          <p:cNvPr id="23" name="Shape 16"/>
          <p:cNvSpPr/>
          <p:nvPr/>
        </p:nvSpPr>
        <p:spPr>
          <a:xfrm>
            <a:off x="4090868" y="4796076"/>
            <a:ext cx="3115985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388" y="4796076"/>
            <a:ext cx="121920" cy="2376607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429363" y="5043130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Full-Stack Integration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4429363" y="5885498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backend services with interactive frontend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2026-02-09T15:38:45Z</dcterms:created>
  <dcterms:modified xsi:type="dcterms:W3CDTF">2026-02-09T15:38:45Z</dcterms:modified>
</cp:coreProperties>
</file>